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4" r:id="rId22"/>
    <p:sldId id="273" r:id="rId23"/>
    <p:sldId id="271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18648" cy="417646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Педагогический совет:</a:t>
            </a:r>
            <a:br>
              <a:rPr lang="ru-RU" sz="3600" dirty="0" smtClean="0"/>
            </a:br>
            <a:r>
              <a:rPr lang="ru-RU" sz="3600" dirty="0" smtClean="0"/>
              <a:t>«Национальный проект «Образование» - инициатива, направленная на обеспечение конкурентоспособности российского образования и воспитания гармонично развитой и социально ответственной личности»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Муниципальное бюджетное общеобразовательное учреждение средняя общеобразовательная школа № 2 МО город Горячий Ключ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54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реализации национального проекта «Образование»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Сроки реализации: 01.01.2019 - 31.12.2024</a:t>
            </a:r>
          </a:p>
        </p:txBody>
      </p:sp>
    </p:spTree>
    <p:extLst>
      <p:ext uri="{BB962C8B-B14F-4D97-AF65-F5344CB8AC3E}">
        <p14:creationId xmlns:p14="http://schemas.microsoft.com/office/powerpoint/2010/main" xmlns="" val="20888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Вхождение российского общего образования в десятку лучших мировых систем и воспитание гармонично развитой и социально ответственной личности на основе наших исторических и культурных традиций</a:t>
            </a:r>
            <a:r>
              <a:rPr lang="ru-RU" u="sng" dirty="0">
                <a:solidFill>
                  <a:srgbClr val="FF0000"/>
                </a:solidFill>
              </a:rPr>
              <a:t>. Из этих двух больших целей майского указа Президента России вытекает </a:t>
            </a:r>
            <a:r>
              <a:rPr lang="ru-RU" b="1" u="sng" dirty="0">
                <a:solidFill>
                  <a:srgbClr val="FF0000"/>
                </a:solidFill>
              </a:rPr>
              <a:t>10 задач</a:t>
            </a:r>
            <a:r>
              <a:rPr lang="ru-RU" u="sng" dirty="0">
                <a:solidFill>
                  <a:srgbClr val="FF0000"/>
                </a:solidFill>
              </a:rPr>
              <a:t>, которые фактически легли в основу федеральных проектов нацпроекта «Образование».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3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проекты, посвященные </a:t>
            </a:r>
            <a:r>
              <a:rPr lang="ru-RU" u="sng" dirty="0"/>
              <a:t>школе, родителям, </a:t>
            </a:r>
            <a:r>
              <a:rPr lang="ru-RU" u="sng" dirty="0" err="1"/>
              <a:t>волонтерству</a:t>
            </a:r>
            <a:r>
              <a:rPr lang="ru-RU" u="sng" dirty="0"/>
              <a:t>, ранней профориентации, непрерывному образованию, экспорту образования, социальной активности, цифровой образовательной среде,</a:t>
            </a:r>
            <a:r>
              <a:rPr lang="ru-RU" dirty="0"/>
              <a:t> и все это подчинено развитию образовательного пространства на территории нашей большой страны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194070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Федеральные проекты, входящие в национальный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	›Современная школа</a:t>
            </a:r>
          </a:p>
          <a:p>
            <a:r>
              <a:rPr lang="ru-RU" dirty="0"/>
              <a:t>	›Успех каждого ребенка</a:t>
            </a:r>
          </a:p>
          <a:p>
            <a:r>
              <a:rPr lang="ru-RU" dirty="0"/>
              <a:t>	›Поддержка семей, имеющих детей</a:t>
            </a:r>
          </a:p>
          <a:p>
            <a:r>
              <a:rPr lang="ru-RU" dirty="0"/>
              <a:t>	›Цифровая образовательная среда</a:t>
            </a:r>
          </a:p>
          <a:p>
            <a:r>
              <a:rPr lang="ru-RU" dirty="0"/>
              <a:t>	›Учитель будущего</a:t>
            </a:r>
          </a:p>
          <a:p>
            <a:r>
              <a:rPr lang="ru-RU" dirty="0"/>
              <a:t>	›Молодые профессионалы</a:t>
            </a:r>
          </a:p>
          <a:p>
            <a:r>
              <a:rPr lang="ru-RU" dirty="0"/>
              <a:t>	›Новые возможности для каждого</a:t>
            </a:r>
          </a:p>
          <a:p>
            <a:r>
              <a:rPr lang="ru-RU" dirty="0"/>
              <a:t>	›Социальная активность</a:t>
            </a:r>
          </a:p>
          <a:p>
            <a:r>
              <a:rPr lang="ru-RU" dirty="0"/>
              <a:t>	›Экспорт образования</a:t>
            </a:r>
          </a:p>
          <a:p>
            <a:r>
              <a:rPr lang="ru-RU" dirty="0"/>
              <a:t>	›Социальные лифты для </a:t>
            </a:r>
            <a:r>
              <a:rPr lang="ru-RU" dirty="0" smtClean="0"/>
              <a:t>каждого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59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Первое и важнейшее направление -федеральный проект </a:t>
            </a:r>
            <a:r>
              <a:rPr lang="ru-RU" sz="2400" b="1" dirty="0"/>
              <a:t>"СОВРЕМЕННАЯ ШКОЛА"</a:t>
            </a:r>
            <a:r>
              <a:rPr lang="ru-RU" sz="2400" dirty="0"/>
              <a:t> включает:</a:t>
            </a:r>
          </a:p>
          <a:p>
            <a:r>
              <a:rPr lang="ru-RU" sz="2400" dirty="0"/>
              <a:t>- обновление материально-технической базы; </a:t>
            </a:r>
          </a:p>
          <a:p>
            <a:r>
              <a:rPr lang="ru-RU" sz="2400" dirty="0"/>
              <a:t>- строительство новых школ; </a:t>
            </a:r>
          </a:p>
          <a:p>
            <a:r>
              <a:rPr lang="ru-RU" sz="2400" dirty="0"/>
              <a:t>- полную ликвидацию третьей смены; </a:t>
            </a:r>
          </a:p>
          <a:p>
            <a:r>
              <a:rPr lang="ru-RU" sz="2400" dirty="0"/>
              <a:t>- внедрение новых методов обучения (</a:t>
            </a:r>
            <a:r>
              <a:rPr lang="ru-RU" sz="2400" i="1" dirty="0"/>
              <a:t>например, серьезно обновится предмет "Технология": уроки по нему будут проходить в том числе в детских технопарках</a:t>
            </a:r>
            <a:r>
              <a:rPr lang="ru-RU" sz="2400" dirty="0"/>
              <a:t>); </a:t>
            </a:r>
          </a:p>
          <a:p>
            <a:r>
              <a:rPr lang="ru-RU" sz="2400" dirty="0"/>
              <a:t>- обновление образовательных программ.</a:t>
            </a:r>
          </a:p>
          <a:p>
            <a:r>
              <a:rPr lang="ru-RU" sz="2400" i="1" dirty="0"/>
              <a:t>(6,5 миллиона мест будет создано, чтобы к 2025 году обеспечить 100-процентное обучение в одну смену)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33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ru-RU" sz="2000" dirty="0"/>
              <a:t>Второй федеральный проект - </a:t>
            </a:r>
            <a:r>
              <a:rPr lang="ru-RU" sz="2000" b="1" dirty="0"/>
              <a:t>"УСПЕХ КАЖДОГО РЕБЁНКА". </a:t>
            </a:r>
            <a:r>
              <a:rPr lang="ru-RU" sz="2000" dirty="0"/>
              <a:t>Это, в первую очередь,</a:t>
            </a:r>
          </a:p>
          <a:p>
            <a:r>
              <a:rPr lang="ru-RU" sz="2000" dirty="0"/>
              <a:t>- дополнительное образование,</a:t>
            </a:r>
          </a:p>
          <a:p>
            <a:r>
              <a:rPr lang="ru-RU" sz="2000" dirty="0"/>
              <a:t>-профориентация и поддержка талантливых детей. Планируется, что детские технопарки "</a:t>
            </a:r>
            <a:r>
              <a:rPr lang="ru-RU" sz="2000" dirty="0" err="1"/>
              <a:t>Кванториум</a:t>
            </a:r>
            <a:r>
              <a:rPr lang="ru-RU" sz="2000" dirty="0"/>
              <a:t>" появятся в каждом регионе. Кроме того, в каждом субъекте РФ к 2024 году будут созданы центры выявления и поддержки талантов. Они будут учитывать опыт образовательного фонда "Талант и успех" - сочинского "Сириуса". Также будет создано не менее 100 центров развития современных компетенций детей на базе университетов.</a:t>
            </a:r>
          </a:p>
          <a:p>
            <a:r>
              <a:rPr lang="ru-RU" sz="2000" dirty="0"/>
              <a:t>"С сентября этого года мы запускаем большой </a:t>
            </a:r>
            <a:r>
              <a:rPr lang="ru-RU" sz="2000" dirty="0" err="1"/>
              <a:t>профориентационный</a:t>
            </a:r>
            <a:r>
              <a:rPr lang="ru-RU" sz="2000" dirty="0"/>
              <a:t> проект "Билет в будущее", рассчитанный на школьников 6-11 классов, - рассказала Ольга Васильева. - Поддержка ранней профориентации должна идти регионам через субсидии. Это большие деньги, такие же, как и "</a:t>
            </a:r>
            <a:r>
              <a:rPr lang="ru-RU" sz="2000" dirty="0" err="1"/>
              <a:t>Кванториумы</a:t>
            </a:r>
            <a:r>
              <a:rPr lang="ru-RU" sz="2000" dirty="0"/>
              <a:t>" - около миллиарда рублей в год".</a:t>
            </a:r>
          </a:p>
          <a:p>
            <a:r>
              <a:rPr lang="ru-RU" sz="2000" i="1" dirty="0"/>
              <a:t> 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39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Третий проект - </a:t>
            </a:r>
            <a:r>
              <a:rPr lang="ru-RU" sz="2800" b="1" dirty="0"/>
              <a:t>"ПОДДЕРЖКА СЕМЕЙ".</a:t>
            </a:r>
            <a:r>
              <a:rPr lang="ru-RU" sz="2800" dirty="0"/>
              <a:t> Будет создан единый федеральный портал для мам и пап, где они смогут получить консультацию, связаться с педагогами, получить психологическую помощь. К 2024 году во всех регионах начнут работу центры скорой психолого-педагогической помощи родителям: на это некоммерческим организациям будут выделяться субсидии.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20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Четвертый - </a:t>
            </a:r>
            <a:r>
              <a:rPr lang="ru-RU" sz="2400" b="1" dirty="0"/>
              <a:t>"ЦИФРОВАЯ ОБРАЗОВАТЕЛЬНАЯ СРЕДА".</a:t>
            </a:r>
            <a:r>
              <a:rPr lang="ru-RU" sz="2400" dirty="0"/>
              <a:t> Его первая часть - техническая: школам нужен высокоскоростной интернет, электронные журналы, дневники, бухгалтерия, системы прохода и питания по электронным карточкам. Вторая часть - </a:t>
            </a:r>
            <a:r>
              <a:rPr lang="ru-RU" sz="2400" u="sng" dirty="0"/>
              <a:t>Российская электронная школа</a:t>
            </a:r>
            <a:r>
              <a:rPr lang="ru-RU" sz="2400" dirty="0"/>
              <a:t>, которая станет помощником учителю: виртуальные библиотеки, музеи, онлайн-курсы, 3D-лаборатории. Кроме того, в России впервые будет создан Центр цифровой трансформации образования, в котором будет идти аналитическая, организационная и экспертная работа в этой области.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98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ru-RU" sz="2400" dirty="0"/>
              <a:t>Пятый - Федеральный проект </a:t>
            </a:r>
            <a:r>
              <a:rPr lang="ru-RU" sz="2400" b="1" dirty="0"/>
              <a:t>"УЧИТЕЛЬ БУДУЩЕГО".</a:t>
            </a:r>
            <a:r>
              <a:rPr lang="ru-RU" sz="2400" dirty="0"/>
              <a:t> По словам Васильевой, это во многом ключевой проект: </a:t>
            </a:r>
          </a:p>
          <a:p>
            <a:r>
              <a:rPr lang="ru-RU" sz="2400" dirty="0"/>
              <a:t>-не менее половины учителей должны пройти переподготовку. Национальная система учительского роста предполагает и новую систему карьерного роста. То есть не вертикальную: учитель-директор-завуч, а горизонтальную. Сейчас в образовательной среде обсуждаются новые должности педагогических работников, отражающие их профессиональные успехи, например, учитель-мастер, учитель-наставник. Но существующую систему повышения квалификации учителей никто "ломать" не собирается: ее приведут к "общему знаменателю", чтобы она работала на нацпроекты.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88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"СОЦИАЛЬНАЯ АКТИВНОСТЬ"</a:t>
            </a:r>
            <a:r>
              <a:rPr lang="ru-RU" sz="2800" dirty="0"/>
              <a:t> - ответственна </a:t>
            </a:r>
            <a:r>
              <a:rPr lang="ru-RU" sz="2800" dirty="0" err="1"/>
              <a:t>Росмолодежь</a:t>
            </a:r>
            <a:r>
              <a:rPr lang="ru-RU" sz="2800" dirty="0"/>
              <a:t>. Будет сформирована сеть центров поддержки добровольчества, лучшие </a:t>
            </a:r>
            <a:r>
              <a:rPr lang="ru-RU" sz="2800" u="sng" dirty="0"/>
              <a:t>волонтерские проекты </a:t>
            </a:r>
            <a:r>
              <a:rPr lang="ru-RU" sz="2800" dirty="0"/>
              <a:t>смогут ежегодно участвовать в конкурсе на получение грантов. Девятый - "Повышение конкурентоспособности российского высшего образования". В нем уже известные проекты: "Вузы как центры пространства создания инноваций", "Современная цифровая образовательная среда в Российской Федерации", "Экспорт российского образования".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28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 smtClean="0"/>
              <a:t> «Национальный проект «Образование» - инициатива, направленная на обеспечение конкурентоспособности российского образования и воспитания гармонично развитой и социально ответственной личности». Новые направления в образовательной политике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Н.А. Панкова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521541"/>
            <a:ext cx="868406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668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192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242"/>
            <a:ext cx="15668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8453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474282" cy="44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5668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66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u="sng" dirty="0"/>
              <a:t>Согласно Указу, Правительству Российской Федерации </a:t>
            </a:r>
            <a:r>
              <a:rPr lang="ru-RU" sz="2400" dirty="0"/>
              <a:t>поручено при разработке национального проекта в сфере образования исходить из того, что в 2024 году необходимо обеспечить: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а) </a:t>
            </a:r>
            <a:r>
              <a:rPr lang="ru-RU" sz="2400" b="1" dirty="0"/>
              <a:t>достижение следующих целей и целевых показателей</a:t>
            </a:r>
            <a:r>
              <a:rPr lang="ru-RU" sz="2400" dirty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/>
              <a:t>обеспечение глобальной конкурентоспособности </a:t>
            </a:r>
            <a:r>
              <a:rPr lang="ru-RU" sz="2400" dirty="0"/>
              <a:t>российского образования, вхождение Российской Федерации в число 10 ведущих стран мира по качеству общего образования;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/>
              <a:t>воспитание гармонично развитой и социально ответственной личности</a:t>
            </a:r>
            <a:r>
              <a:rPr lang="ru-RU" sz="2400" dirty="0"/>
              <a:t> на основе духовно-нравственных ценностей народов Российской Федерации, исторических и национально-культурных традиций;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62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б)</a:t>
            </a:r>
            <a:r>
              <a:rPr lang="ru-RU" sz="2400" b="1" dirty="0"/>
              <a:t> решение следующих задач: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— внедрение на уровнях основного общего и среднего общего образования </a:t>
            </a:r>
            <a:r>
              <a:rPr lang="ru-RU" sz="2400" u="sng" dirty="0"/>
              <a:t>новых методов обучения и воспитания, образовательных технологий, </a:t>
            </a:r>
            <a:r>
              <a:rPr lang="ru-RU" sz="2400" dirty="0"/>
              <a:t>обеспечивающих освоение обучающимися базовых навыков и умений, </a:t>
            </a:r>
            <a:r>
              <a:rPr lang="ru-RU" sz="2400" u="sng" dirty="0"/>
              <a:t>повышение их мотивации к обучению </a:t>
            </a:r>
            <a:r>
              <a:rPr lang="ru-RU" sz="2400" dirty="0"/>
              <a:t>и </a:t>
            </a:r>
            <a:r>
              <a:rPr lang="ru-RU" sz="2400" dirty="0" err="1"/>
              <a:t>вовлечённости</a:t>
            </a:r>
            <a:r>
              <a:rPr lang="ru-RU" sz="2400" dirty="0"/>
              <a:t> в образовательный процесс, а также обновление </a:t>
            </a:r>
            <a:r>
              <a:rPr lang="ru-RU" sz="2400" dirty="0" smtClean="0"/>
              <a:t>содержания </a:t>
            </a:r>
            <a:r>
              <a:rPr lang="ru-RU" sz="2400" dirty="0"/>
              <a:t>и </a:t>
            </a:r>
            <a:r>
              <a:rPr lang="ru-RU" sz="2400" u="sng" dirty="0" smtClean="0"/>
              <a:t>совершенствование </a:t>
            </a:r>
            <a:r>
              <a:rPr lang="ru-RU" sz="2400" u="sng" dirty="0"/>
              <a:t>методов обучения предметной области «Технология»;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— формирование </a:t>
            </a:r>
            <a:r>
              <a:rPr lang="ru-RU" sz="2400" u="sng" dirty="0"/>
              <a:t>эффективной системы выявления, поддержки и развития способностей и талантов у детей и молодёжи</a:t>
            </a:r>
            <a:r>
              <a:rPr lang="ru-RU" sz="2400" dirty="0"/>
              <a:t>, основанной на принципах справедливости, всеобщности и направленной на </a:t>
            </a:r>
            <a:r>
              <a:rPr lang="ru-RU" sz="2400" u="sng" dirty="0"/>
              <a:t>самоопределение и профессиональную ориентацию</a:t>
            </a:r>
            <a:r>
              <a:rPr lang="ru-RU" sz="2400" dirty="0"/>
              <a:t> всех обучающихся;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31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— </a:t>
            </a:r>
            <a:r>
              <a:rPr lang="ru-RU" u="sng" dirty="0"/>
              <a:t>создание современной и безопасной цифровой образовательной среды</a:t>
            </a:r>
            <a:r>
              <a:rPr lang="ru-RU" dirty="0"/>
              <a:t>, обеспечивающей высокое качество и доступность образования всех видов и уровней;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— </a:t>
            </a:r>
            <a:r>
              <a:rPr lang="ru-RU" u="sng" dirty="0"/>
              <a:t>внедрение национальной системы профессионального роста педагогических работников</a:t>
            </a:r>
            <a:r>
              <a:rPr lang="ru-RU" dirty="0"/>
              <a:t>, охватывающей не менее 50 процентов учителей общеобразовательных организаций;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61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Подробная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https://edu.gov.ru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95926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Модель </a:t>
            </a:r>
            <a:r>
              <a:rPr lang="ru-RU" dirty="0" smtClean="0"/>
              <a:t>аттестации учителей на основе использования единых федеральных оценочных </a:t>
            </a:r>
            <a:r>
              <a:rPr lang="ru-RU" dirty="0" smtClean="0"/>
              <a:t>материалов. </a:t>
            </a:r>
          </a:p>
          <a:p>
            <a:r>
              <a:rPr lang="ru-RU" dirty="0" smtClean="0"/>
              <a:t>Знакомство </a:t>
            </a:r>
            <a:r>
              <a:rPr lang="ru-RU" dirty="0" smtClean="0"/>
              <a:t>и материалами «Информационного бюллетеня  отдела сопровождения процедуры аттестации педагогических работников» ИРО </a:t>
            </a:r>
            <a:r>
              <a:rPr lang="ru-RU" dirty="0" smtClean="0"/>
              <a:t>КК</a:t>
            </a:r>
          </a:p>
          <a:p>
            <a:pPr algn="r"/>
            <a:r>
              <a:rPr lang="ru-RU" dirty="0" smtClean="0"/>
              <a:t>Н.А. Панкова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Анализ </a:t>
            </a:r>
            <a:r>
              <a:rPr lang="ru-RU" dirty="0" smtClean="0"/>
              <a:t>качества знаний по итогам 2 четверти (1 полугодия).</a:t>
            </a:r>
          </a:p>
          <a:p>
            <a:r>
              <a:rPr lang="ru-RU" dirty="0" smtClean="0"/>
              <a:t>Статистический отчет по результатам КДР, которые были проведены во 2-ой четверти 2019-2020 учебного года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В.Г. Ткаченко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Организационные вопросы:</a:t>
            </a:r>
          </a:p>
          <a:p>
            <a:r>
              <a:rPr lang="ru-RU" dirty="0" smtClean="0"/>
              <a:t>4.1. Итоги проверки классных журналов.</a:t>
            </a:r>
          </a:p>
          <a:p>
            <a:r>
              <a:rPr lang="ru-RU" dirty="0" smtClean="0"/>
              <a:t>4.2. План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контроля на 3-ю четверть. План учебно-методической работы на 3-ю четверть.</a:t>
            </a:r>
          </a:p>
          <a:p>
            <a:r>
              <a:rPr lang="ru-RU" dirty="0" smtClean="0"/>
              <a:t>4.3.Организация образовательного процесса с обучающими с ОВЗ.</a:t>
            </a:r>
          </a:p>
          <a:p>
            <a:r>
              <a:rPr lang="ru-RU" dirty="0" smtClean="0"/>
              <a:t>4.4. О правилах безопасности в зимний период.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32" b="3215"/>
          <a:stretch/>
        </p:blipFill>
        <p:spPr bwMode="auto">
          <a:xfrm>
            <a:off x="1403648" y="692696"/>
            <a:ext cx="6359056" cy="509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47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ru-RU" sz="2400" dirty="0"/>
              <a:t>7 мая 2018 года на портале Кремля (kremlin.ru) опубликован текст Указа Президента России Владимира Владимировича Путина «О национальных целях и стратегических задачах развития Российской Федерации на период до 2024 года», который вступил в силу со дня его </a:t>
            </a:r>
            <a:r>
              <a:rPr lang="ru-RU" sz="2400" dirty="0" smtClean="0"/>
              <a:t>официального </a:t>
            </a:r>
            <a:r>
              <a:rPr lang="ru-RU" sz="2400" dirty="0"/>
              <a:t>опубликования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Указ подписан «</a:t>
            </a:r>
            <a:r>
              <a:rPr lang="ru-RU" sz="2400" b="1" dirty="0"/>
              <a:t>в целях осуществления прорывного научно-технологического и социально-экономического развития РФ, увеличения численности населения страны, повышения уровня жизни граждан, создания комфортных условий для их проживания, а также условий и возможностей для самореализации и раскрытия таланта каждого человека»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8" y="376238"/>
            <a:ext cx="1571625" cy="101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69" y="15875"/>
            <a:ext cx="2002631" cy="19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5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Национальный проект «Образование»</a:t>
            </a:r>
            <a:r>
              <a:rPr lang="ru-RU" dirty="0"/>
              <a:t> – это инициатива, направленная на достижение двух ключевых задач. </a:t>
            </a:r>
            <a:r>
              <a:rPr lang="ru-RU" u="sng" dirty="0">
                <a:solidFill>
                  <a:srgbClr val="FF0000"/>
                </a:solidFill>
              </a:rPr>
              <a:t>Первая – обеспечение глобальной конкурентоспособности </a:t>
            </a:r>
            <a:r>
              <a:rPr lang="ru-RU" dirty="0"/>
              <a:t>российского образования и вхождение Российской Федерации в число 10 ведущих стран мира по качеству общего образования. Вторая – </a:t>
            </a:r>
            <a:r>
              <a:rPr lang="ru-RU" u="sng" dirty="0">
                <a:solidFill>
                  <a:srgbClr val="FF0000"/>
                </a:solidFill>
              </a:rPr>
              <a:t>воспитание гармонично развитой и социально ответственной личности </a:t>
            </a:r>
            <a:r>
              <a:rPr lang="ru-RU" dirty="0"/>
              <a:t>на основе духовно-нравственных ценностей народов Российской Федерации, исторических и национально-культурных традиций.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015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развития системы образования в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обновление его содержания,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необходимой современной инфраструктуры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подготовка соответствующих профессиональных кадров, их переподготовка и повышение квалификации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наиболее эффективных механизмов управления этой сферой.</a:t>
            </a:r>
          </a:p>
        </p:txBody>
      </p:sp>
    </p:spTree>
    <p:extLst>
      <p:ext uri="{BB962C8B-B14F-4D97-AF65-F5344CB8AC3E}">
        <p14:creationId xmlns:p14="http://schemas.microsoft.com/office/powerpoint/2010/main" xmlns="" val="733433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969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Педагогический совет: «Национальный проект «Образование» - инициатива, направленная на обеспечение конкурентоспособности российского образования и воспитания гармонично развитой и социально ответственной личности»</vt:lpstr>
      <vt:lpstr>Повестка  </vt:lpstr>
      <vt:lpstr>Повестка </vt:lpstr>
      <vt:lpstr>Повестка </vt:lpstr>
      <vt:lpstr>Повестка </vt:lpstr>
      <vt:lpstr>Слайд 6</vt:lpstr>
      <vt:lpstr>Слайд 7</vt:lpstr>
      <vt:lpstr>НАЦИОНАЛЬНЫЙ ПРОЕКТ «ОБРАЗОВАНИЕ»</vt:lpstr>
      <vt:lpstr>Основные направления развития системы образования в РФ</vt:lpstr>
      <vt:lpstr>Сроки реализации национального проекта «Образование»</vt:lpstr>
      <vt:lpstr>Задачи </vt:lpstr>
      <vt:lpstr>Слайд 12</vt:lpstr>
      <vt:lpstr>Федеральные проекты, входящие в национальный проект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Подробная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совет: «Национальный проект «Образование» - инициатива, направленная на обеспечение конкурентоспособности российского образования и воспитания гармонично развитой и социально ответственной личности»</dc:title>
  <dc:creator>Sergei</dc:creator>
  <cp:lastModifiedBy>Nataly</cp:lastModifiedBy>
  <cp:revision>8</cp:revision>
  <dcterms:created xsi:type="dcterms:W3CDTF">2020-01-08T14:11:05Z</dcterms:created>
  <dcterms:modified xsi:type="dcterms:W3CDTF">2020-01-09T04:55:33Z</dcterms:modified>
</cp:coreProperties>
</file>