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8F0E1-9FB0-4FC0-8771-4D45A3F502F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E6EFB-314B-4AAE-950E-D90230B56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E6EFB-314B-4AAE-950E-D90230B5637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E6EFB-314B-4AAE-950E-D90230B5637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05C-7747-4B2E-B25D-35CEA00CE81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7CF-CF08-42C0-BEE4-5F98296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05C-7747-4B2E-B25D-35CEA00CE81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7CF-CF08-42C0-BEE4-5F98296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05C-7747-4B2E-B25D-35CEA00CE81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7CF-CF08-42C0-BEE4-5F98296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05C-7747-4B2E-B25D-35CEA00CE81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7CF-CF08-42C0-BEE4-5F98296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05C-7747-4B2E-B25D-35CEA00CE81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7CF-CF08-42C0-BEE4-5F98296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05C-7747-4B2E-B25D-35CEA00CE81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7CF-CF08-42C0-BEE4-5F98296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05C-7747-4B2E-B25D-35CEA00CE81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7CF-CF08-42C0-BEE4-5F98296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05C-7747-4B2E-B25D-35CEA00CE81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7CF-CF08-42C0-BEE4-5F98296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05C-7747-4B2E-B25D-35CEA00CE81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7CF-CF08-42C0-BEE4-5F98296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05C-7747-4B2E-B25D-35CEA00CE81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7CF-CF08-42C0-BEE4-5F98296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05C-7747-4B2E-B25D-35CEA00CE81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77CF-CF08-42C0-BEE4-5F98296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805C-7747-4B2E-B25D-35CEA00CE81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77CF-CF08-42C0-BEE4-5F98296D4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2.gor.kubannet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Pictures/100000000000018B00000258AEF5C924.png" TargetMode="Externa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8" y="4572012"/>
            <a:ext cx="1071538" cy="3500438"/>
          </a:xfrm>
          <a:prstGeom prst="rect">
            <a:avLst/>
          </a:prstGeom>
          <a:noFill/>
        </p:spPr>
      </p:pic>
      <p:pic>
        <p:nvPicPr>
          <p:cNvPr id="11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72136" y="4572012"/>
            <a:ext cx="1071538" cy="3500438"/>
          </a:xfrm>
          <a:prstGeom prst="rect">
            <a:avLst/>
          </a:prstGeom>
          <a:noFill/>
        </p:spPr>
      </p:pic>
      <p:pic>
        <p:nvPicPr>
          <p:cNvPr id="12" name="Picture 2" descr="C:\Documents and Settings\Колосова\Рабочий стол\панкова Н.А\фото\ПОСЛЕДНИЙ ЗВОНОК СОШ2\IMG_9573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071538" y="1071546"/>
            <a:ext cx="6929486" cy="35719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142976" y="4572008"/>
            <a:ext cx="6858048" cy="1214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Муниципальное бюджетное общеобразовательное учреждение средняя общеобразовательная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школа № 2 города Горячий Ключ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4" y="-1143008"/>
            <a:ext cx="1214422" cy="3500438"/>
          </a:xfrm>
          <a:prstGeom prst="rect">
            <a:avLst/>
          </a:prstGeom>
          <a:noFill/>
        </p:spPr>
      </p:pic>
      <p:pic>
        <p:nvPicPr>
          <p:cNvPr id="9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07863" y="-1250177"/>
            <a:ext cx="1214422" cy="3714776"/>
          </a:xfrm>
          <a:prstGeom prst="rect">
            <a:avLst/>
          </a:prstGeom>
          <a:noFill/>
        </p:spPr>
      </p:pic>
      <p:pic>
        <p:nvPicPr>
          <p:cNvPr id="1026" name="Picture 2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3457555"/>
          </a:xfrm>
          <a:prstGeom prst="rect">
            <a:avLst/>
          </a:prstGeom>
          <a:noFill/>
        </p:spPr>
      </p:pic>
      <p:pic>
        <p:nvPicPr>
          <p:cNvPr id="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214414" cy="3500438"/>
          </a:xfrm>
          <a:prstGeom prst="rect">
            <a:avLst/>
          </a:prstGeom>
          <a:noFill/>
        </p:spPr>
      </p:pic>
      <p:pic>
        <p:nvPicPr>
          <p:cNvPr id="102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357561"/>
            <a:ext cx="1214414" cy="3500438"/>
          </a:xfrm>
          <a:prstGeom prst="rect">
            <a:avLst/>
          </a:prstGeom>
          <a:noFill/>
        </p:spPr>
      </p:pic>
      <p:pic>
        <p:nvPicPr>
          <p:cNvPr id="6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9586" y="3357562"/>
            <a:ext cx="1214414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85762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3457555"/>
          </a:xfrm>
          <a:prstGeom prst="rect">
            <a:avLst/>
          </a:prstGeom>
          <a:noFill/>
        </p:spPr>
      </p:pic>
      <p:pic>
        <p:nvPicPr>
          <p:cNvPr id="102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357561"/>
            <a:ext cx="1214414" cy="3500438"/>
          </a:xfrm>
          <a:prstGeom prst="rect">
            <a:avLst/>
          </a:prstGeom>
          <a:noFill/>
        </p:spPr>
      </p:pic>
      <p:pic>
        <p:nvPicPr>
          <p:cNvPr id="6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58148" y="3357562"/>
            <a:ext cx="1285852" cy="3500438"/>
          </a:xfrm>
          <a:prstGeom prst="rect">
            <a:avLst/>
          </a:prstGeom>
          <a:noFill/>
        </p:spPr>
      </p:pic>
      <p:pic>
        <p:nvPicPr>
          <p:cNvPr id="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214414" cy="3500438"/>
          </a:xfrm>
          <a:prstGeom prst="rect">
            <a:avLst/>
          </a:prstGeom>
          <a:noFill/>
        </p:spPr>
      </p:pic>
      <p:pic>
        <p:nvPicPr>
          <p:cNvPr id="8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78827" y="-1107289"/>
            <a:ext cx="1285860" cy="3500438"/>
          </a:xfrm>
          <a:prstGeom prst="rect">
            <a:avLst/>
          </a:prstGeom>
          <a:noFill/>
        </p:spPr>
      </p:pic>
      <p:pic>
        <p:nvPicPr>
          <p:cNvPr id="9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07863" y="-1250177"/>
            <a:ext cx="1214422" cy="3714776"/>
          </a:xfrm>
          <a:prstGeom prst="rect">
            <a:avLst/>
          </a:prstGeom>
          <a:noFill/>
        </p:spPr>
      </p:pic>
      <p:pic>
        <p:nvPicPr>
          <p:cNvPr id="10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8" y="4572012"/>
            <a:ext cx="1071538" cy="3500438"/>
          </a:xfrm>
          <a:prstGeom prst="rect">
            <a:avLst/>
          </a:prstGeom>
          <a:noFill/>
        </p:spPr>
      </p:pic>
      <p:pic>
        <p:nvPicPr>
          <p:cNvPr id="11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72136" y="4572012"/>
            <a:ext cx="1071538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57163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Подготовка сообщений, докладов</a:t>
            </a:r>
            <a:br>
              <a:rPr lang="ru-RU" sz="4000" b="1" dirty="0" smtClean="0"/>
            </a:br>
            <a:r>
              <a:rPr lang="ru-RU" sz="4000" b="1" dirty="0" smtClean="0"/>
              <a:t>проектов и  защита их перед классом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122" name="Picture 2" descr="N:\DCIM\100SSCAM\SL733397.JPG"/>
          <p:cNvPicPr>
            <a:picLocks noChangeAspect="1" noChangeArrowheads="1"/>
          </p:cNvPicPr>
          <p:nvPr/>
        </p:nvPicPr>
        <p:blipFill>
          <a:blip r:embed="rId3" cstate="print"/>
          <a:srcRect l="2615" t="15385" b="7692"/>
          <a:stretch>
            <a:fillRect/>
          </a:stretch>
        </p:blipFill>
        <p:spPr bwMode="auto">
          <a:xfrm rot="5400000">
            <a:off x="2991934" y="3008802"/>
            <a:ext cx="3017256" cy="1857388"/>
          </a:xfrm>
          <a:prstGeom prst="rect">
            <a:avLst/>
          </a:prstGeom>
          <a:noFill/>
        </p:spPr>
      </p:pic>
      <p:pic>
        <p:nvPicPr>
          <p:cNvPr id="5123" name="Picture 3" descr="N:\DCIM\100SSCAM\SL733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357430"/>
            <a:ext cx="2143140" cy="1492876"/>
          </a:xfrm>
          <a:prstGeom prst="rect">
            <a:avLst/>
          </a:prstGeom>
          <a:noFill/>
        </p:spPr>
      </p:pic>
      <p:pic>
        <p:nvPicPr>
          <p:cNvPr id="4" name="Picture 2" descr="D:\фотки 7 а класс\SL732254.JPG"/>
          <p:cNvPicPr>
            <a:picLocks noChangeAspect="1" noChangeArrowheads="1"/>
          </p:cNvPicPr>
          <p:nvPr/>
        </p:nvPicPr>
        <p:blipFill>
          <a:blip r:embed="rId5" cstate="print"/>
          <a:srcRect r="20624" b="-1424"/>
          <a:stretch>
            <a:fillRect/>
          </a:stretch>
        </p:blipFill>
        <p:spPr bwMode="auto">
          <a:xfrm>
            <a:off x="5786446" y="2285992"/>
            <a:ext cx="1714512" cy="1643074"/>
          </a:xfrm>
          <a:prstGeom prst="rect">
            <a:avLst/>
          </a:prstGeom>
          <a:noFill/>
        </p:spPr>
      </p:pic>
      <p:pic>
        <p:nvPicPr>
          <p:cNvPr id="5" name="Picture 3" descr="D:\фотки 7 а класс\SL732396.JPG"/>
          <p:cNvPicPr>
            <a:picLocks noChangeAspect="1" noChangeArrowheads="1"/>
          </p:cNvPicPr>
          <p:nvPr/>
        </p:nvPicPr>
        <p:blipFill>
          <a:blip r:embed="rId6" cstate="print"/>
          <a:srcRect l="25792" t="20280" r="1447" b="4754"/>
          <a:stretch>
            <a:fillRect/>
          </a:stretch>
        </p:blipFill>
        <p:spPr bwMode="auto">
          <a:xfrm>
            <a:off x="1428728" y="3929066"/>
            <a:ext cx="2071702" cy="1785950"/>
          </a:xfrm>
          <a:prstGeom prst="rect">
            <a:avLst/>
          </a:prstGeom>
          <a:noFill/>
        </p:spPr>
      </p:pic>
      <p:pic>
        <p:nvPicPr>
          <p:cNvPr id="1028" name="Picture 4" descr="N:\DCIM\100SSCAM\SL7333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071942"/>
            <a:ext cx="2374314" cy="176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386161"/>
          </a:xfrm>
        </p:spPr>
        <p:txBody>
          <a:bodyPr>
            <a:normAutofit/>
          </a:bodyPr>
          <a:lstStyle/>
          <a:p>
            <a:r>
              <a:rPr lang="ru-RU" b="1" dirty="0" smtClean="0"/>
              <a:t>Включение кабинета в развивающую среду ОУ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3457555"/>
          </a:xfrm>
          <a:prstGeom prst="rect">
            <a:avLst/>
          </a:prstGeom>
          <a:noFill/>
        </p:spPr>
      </p:pic>
      <p:pic>
        <p:nvPicPr>
          <p:cNvPr id="102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357561"/>
            <a:ext cx="1214414" cy="3500438"/>
          </a:xfrm>
          <a:prstGeom prst="rect">
            <a:avLst/>
          </a:prstGeom>
          <a:noFill/>
        </p:spPr>
      </p:pic>
      <p:pic>
        <p:nvPicPr>
          <p:cNvPr id="6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58148" y="3357562"/>
            <a:ext cx="1285852" cy="3500438"/>
          </a:xfrm>
          <a:prstGeom prst="rect">
            <a:avLst/>
          </a:prstGeom>
          <a:noFill/>
        </p:spPr>
      </p:pic>
      <p:pic>
        <p:nvPicPr>
          <p:cNvPr id="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214414" cy="3500438"/>
          </a:xfrm>
          <a:prstGeom prst="rect">
            <a:avLst/>
          </a:prstGeom>
          <a:noFill/>
        </p:spPr>
      </p:pic>
      <p:pic>
        <p:nvPicPr>
          <p:cNvPr id="8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8" y="-1214450"/>
            <a:ext cx="1071538" cy="3500438"/>
          </a:xfrm>
          <a:prstGeom prst="rect">
            <a:avLst/>
          </a:prstGeom>
          <a:noFill/>
        </p:spPr>
      </p:pic>
      <p:pic>
        <p:nvPicPr>
          <p:cNvPr id="9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79305" y="-1321619"/>
            <a:ext cx="1071538" cy="3714776"/>
          </a:xfrm>
          <a:prstGeom prst="rect">
            <a:avLst/>
          </a:prstGeom>
          <a:noFill/>
        </p:spPr>
      </p:pic>
      <p:pic>
        <p:nvPicPr>
          <p:cNvPr id="10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8" y="4572012"/>
            <a:ext cx="1071538" cy="3500438"/>
          </a:xfrm>
          <a:prstGeom prst="rect">
            <a:avLst/>
          </a:prstGeom>
          <a:noFill/>
        </p:spPr>
      </p:pic>
      <p:pic>
        <p:nvPicPr>
          <p:cNvPr id="11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72136" y="4572012"/>
            <a:ext cx="1071538" cy="3500438"/>
          </a:xfrm>
          <a:prstGeom prst="rect">
            <a:avLst/>
          </a:prstGeom>
          <a:noFill/>
        </p:spPr>
      </p:pic>
      <p:pic>
        <p:nvPicPr>
          <p:cNvPr id="4" name="Picture 2" descr="D:\стенгазета\P110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357562"/>
            <a:ext cx="3520132" cy="2571768"/>
          </a:xfrm>
          <a:prstGeom prst="rect">
            <a:avLst/>
          </a:prstGeom>
          <a:noFill/>
        </p:spPr>
      </p:pic>
      <p:pic>
        <p:nvPicPr>
          <p:cNvPr id="2050" name="Picture 2" descr="N:\DCIM\100SSCAM\SL733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500306"/>
            <a:ext cx="2371504" cy="1857388"/>
          </a:xfrm>
          <a:prstGeom prst="rect">
            <a:avLst/>
          </a:prstGeom>
          <a:noFill/>
        </p:spPr>
      </p:pic>
      <p:pic>
        <p:nvPicPr>
          <p:cNvPr id="2051" name="Picture 3" descr="N:\DCIM\100SSCAM\SL733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285992"/>
            <a:ext cx="230006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3357561"/>
            <a:ext cx="1285852" cy="3500438"/>
          </a:xfrm>
          <a:prstGeom prst="rect">
            <a:avLst/>
          </a:prstGeom>
          <a:noFill/>
        </p:spPr>
      </p:pic>
      <p:pic>
        <p:nvPicPr>
          <p:cNvPr id="1026" name="Picture 2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14" cy="34575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357214"/>
            <a:ext cx="7772400" cy="3886227"/>
          </a:xfrm>
        </p:spPr>
        <p:txBody>
          <a:bodyPr/>
          <a:lstStyle/>
          <a:p>
            <a:r>
              <a:rPr lang="ru-RU" b="1" dirty="0" smtClean="0"/>
              <a:t>Школьный музей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58148" y="3357562"/>
            <a:ext cx="1285852" cy="3500438"/>
          </a:xfrm>
          <a:prstGeom prst="rect">
            <a:avLst/>
          </a:prstGeom>
          <a:noFill/>
        </p:spPr>
      </p:pic>
      <p:pic>
        <p:nvPicPr>
          <p:cNvPr id="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0"/>
            <a:ext cx="1214414" cy="3500438"/>
          </a:xfrm>
          <a:prstGeom prst="rect">
            <a:avLst/>
          </a:prstGeom>
          <a:noFill/>
        </p:spPr>
      </p:pic>
      <p:pic>
        <p:nvPicPr>
          <p:cNvPr id="8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178827" y="-1107289"/>
            <a:ext cx="1285860" cy="3500438"/>
          </a:xfrm>
          <a:prstGeom prst="rect">
            <a:avLst/>
          </a:prstGeom>
          <a:noFill/>
        </p:spPr>
      </p:pic>
      <p:pic>
        <p:nvPicPr>
          <p:cNvPr id="9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00706" y="-1143020"/>
            <a:ext cx="1428736" cy="3714776"/>
          </a:xfrm>
          <a:prstGeom prst="rect">
            <a:avLst/>
          </a:prstGeom>
          <a:noFill/>
        </p:spPr>
      </p:pic>
      <p:pic>
        <p:nvPicPr>
          <p:cNvPr id="10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285988" y="4572012"/>
            <a:ext cx="1071538" cy="3500438"/>
          </a:xfrm>
          <a:prstGeom prst="rect">
            <a:avLst/>
          </a:prstGeom>
          <a:noFill/>
        </p:spPr>
      </p:pic>
      <p:pic>
        <p:nvPicPr>
          <p:cNvPr id="11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72136" y="4572012"/>
            <a:ext cx="1071538" cy="3500438"/>
          </a:xfrm>
          <a:prstGeom prst="rect">
            <a:avLst/>
          </a:prstGeom>
          <a:noFill/>
        </p:spPr>
      </p:pic>
      <p:pic>
        <p:nvPicPr>
          <p:cNvPr id="3075" name="Picture 3" descr="N:\DCIM\100SSCAM\SL733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928802"/>
            <a:ext cx="2643206" cy="1834314"/>
          </a:xfrm>
          <a:prstGeom prst="rect">
            <a:avLst/>
          </a:prstGeom>
          <a:noFill/>
        </p:spPr>
      </p:pic>
      <p:pic>
        <p:nvPicPr>
          <p:cNvPr id="3076" name="Picture 4" descr="N:\DCIM\100SSCAM\SL733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928802"/>
            <a:ext cx="2517190" cy="1834314"/>
          </a:xfrm>
          <a:prstGeom prst="rect">
            <a:avLst/>
          </a:prstGeom>
          <a:noFill/>
        </p:spPr>
      </p:pic>
      <p:pic>
        <p:nvPicPr>
          <p:cNvPr id="3077" name="Picture 5" descr="N:\DCIM\100SSCAM\SL7333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000504"/>
            <a:ext cx="2500330" cy="1564314"/>
          </a:xfrm>
          <a:prstGeom prst="rect">
            <a:avLst/>
          </a:prstGeom>
          <a:noFill/>
        </p:spPr>
      </p:pic>
      <p:pic>
        <p:nvPicPr>
          <p:cNvPr id="3078" name="Picture 6" descr="N:\DCIM\100SSCAM\SL7333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857628"/>
            <a:ext cx="2786082" cy="1834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72136" y="4572012"/>
            <a:ext cx="1071538" cy="3500438"/>
          </a:xfrm>
          <a:prstGeom prst="rect">
            <a:avLst/>
          </a:prstGeom>
          <a:noFill/>
        </p:spPr>
      </p:pic>
      <p:pic>
        <p:nvPicPr>
          <p:cNvPr id="10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8" y="4572012"/>
            <a:ext cx="1071538" cy="3500438"/>
          </a:xfrm>
          <a:prstGeom prst="rect">
            <a:avLst/>
          </a:prstGeom>
          <a:noFill/>
        </p:spPr>
      </p:pic>
      <p:pic>
        <p:nvPicPr>
          <p:cNvPr id="8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8" y="-1214450"/>
            <a:ext cx="1071538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14752"/>
            <a:ext cx="7772400" cy="114300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192880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сайт МБОУ СОШ №2 </a:t>
            </a:r>
            <a:r>
              <a:rPr lang="ru-RU" u="sng" dirty="0" smtClean="0">
                <a:hlinkClick r:id="rId3"/>
              </a:rPr>
              <a:t>http://school2.gor.kubannet.ru</a:t>
            </a:r>
            <a:endParaRPr lang="ru-RU" dirty="0"/>
          </a:p>
        </p:txBody>
      </p:sp>
      <p:pic>
        <p:nvPicPr>
          <p:cNvPr id="1026" name="Picture 2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3457555"/>
          </a:xfrm>
          <a:prstGeom prst="rect">
            <a:avLst/>
          </a:prstGeom>
          <a:noFill/>
        </p:spPr>
      </p:pic>
      <p:pic>
        <p:nvPicPr>
          <p:cNvPr id="102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357561"/>
            <a:ext cx="1214414" cy="3500438"/>
          </a:xfrm>
          <a:prstGeom prst="rect">
            <a:avLst/>
          </a:prstGeom>
          <a:noFill/>
        </p:spPr>
      </p:pic>
      <p:pic>
        <p:nvPicPr>
          <p:cNvPr id="6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58148" y="3357562"/>
            <a:ext cx="1285852" cy="3500438"/>
          </a:xfrm>
          <a:prstGeom prst="rect">
            <a:avLst/>
          </a:prstGeom>
          <a:noFill/>
        </p:spPr>
      </p:pic>
      <p:pic>
        <p:nvPicPr>
          <p:cNvPr id="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214414" cy="3500438"/>
          </a:xfrm>
          <a:prstGeom prst="rect">
            <a:avLst/>
          </a:prstGeom>
          <a:noFill/>
        </p:spPr>
      </p:pic>
      <p:pic>
        <p:nvPicPr>
          <p:cNvPr id="9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79305" y="-1321619"/>
            <a:ext cx="1071538" cy="3714776"/>
          </a:xfrm>
          <a:prstGeom prst="rect">
            <a:avLst/>
          </a:prstGeom>
          <a:noFill/>
        </p:spPr>
      </p:pic>
      <p:sp>
        <p:nvSpPr>
          <p:cNvPr id="12" name="AutoShape 12"/>
          <p:cNvSpPr/>
          <p:nvPr/>
        </p:nvSpPr>
        <p:spPr bwMode="auto">
          <a:xfrm>
            <a:off x="1428728" y="1214422"/>
            <a:ext cx="1909762" cy="233521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4" r:link="rId5" cstate="print"/>
            <a:stretch>
              <a:fillRect/>
            </a:stretch>
          </a:blipFill>
          <a:ln w="28440">
            <a:solidFill>
              <a:srgbClr val="FFFF00"/>
            </a:solidFill>
            <a:prstDash val="solid"/>
            <a:miter/>
          </a:ln>
          <a:effectLst>
            <a:outerShdw dist="17819" dir="2700000" algn="tl">
              <a:srgbClr val="FFFFFF"/>
            </a:outerShdw>
          </a:effectLst>
        </p:spPr>
        <p:txBody>
          <a:bodyPr wrap="none" lIns="90000" tIns="46800" rIns="90000" bIns="4680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1285860"/>
            <a:ext cx="4071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Franklin Gothic Book" pitchFamily="34" charset="0"/>
              </a:rPr>
              <a:t>ЕСЛИ </a:t>
            </a:r>
            <a:r>
              <a:rPr lang="ru-RU" sz="2800" b="1" dirty="0" smtClean="0">
                <a:latin typeface="Franklin Gothic Book" pitchFamily="34" charset="0"/>
              </a:rPr>
              <a:t>НАШИ </a:t>
            </a:r>
            <a:r>
              <a:rPr lang="ru-RU" sz="2800" b="1" dirty="0" smtClean="0">
                <a:latin typeface="Franklin Gothic Book" pitchFamily="34" charset="0"/>
              </a:rPr>
              <a:t>ДЕТИ </a:t>
            </a:r>
            <a:br>
              <a:rPr lang="ru-RU" sz="2800" b="1" dirty="0" smtClean="0">
                <a:latin typeface="Franklin Gothic Book" pitchFamily="34" charset="0"/>
              </a:rPr>
            </a:br>
            <a:r>
              <a:rPr lang="ru-RU" sz="2800" b="1" dirty="0" smtClean="0">
                <a:latin typeface="Franklin Gothic Book" pitchFamily="34" charset="0"/>
              </a:rPr>
              <a:t>УЛЫБАЮТСЯ –  </a:t>
            </a:r>
            <a:r>
              <a:rPr lang="ru-RU" sz="2800" b="1" dirty="0" smtClean="0">
                <a:latin typeface="Franklin Gothic Book" pitchFamily="34" charset="0"/>
              </a:rPr>
              <a:t>МЫ </a:t>
            </a:r>
            <a:r>
              <a:rPr lang="ru-RU" sz="2800" b="1" dirty="0" smtClean="0">
                <a:latin typeface="Franklin Gothic Book" pitchFamily="34" charset="0"/>
              </a:rPr>
              <a:t/>
            </a:r>
            <a:br>
              <a:rPr lang="ru-RU" sz="2800" b="1" dirty="0" smtClean="0">
                <a:latin typeface="Franklin Gothic Book" pitchFamily="34" charset="0"/>
              </a:rPr>
            </a:br>
            <a:r>
              <a:rPr lang="ru-RU" sz="2800" b="1" dirty="0" smtClean="0">
                <a:latin typeface="Franklin Gothic Book" pitchFamily="34" charset="0"/>
              </a:rPr>
              <a:t>РАБОТАЕМ ПРАВИЛЬНО</a:t>
            </a:r>
            <a:r>
              <a:rPr lang="ru-RU" sz="2800" b="1" dirty="0" smtClean="0">
                <a:latin typeface="Franklin Gothic Book" pitchFamily="34" charset="0"/>
              </a:rPr>
              <a:t>!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3457555"/>
          </a:xfrm>
          <a:prstGeom prst="rect">
            <a:avLst/>
          </a:prstGeom>
          <a:noFill/>
        </p:spPr>
      </p:pic>
      <p:pic>
        <p:nvPicPr>
          <p:cNvPr id="102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357561"/>
            <a:ext cx="1214414" cy="3500438"/>
          </a:xfrm>
          <a:prstGeom prst="rect">
            <a:avLst/>
          </a:prstGeom>
          <a:noFill/>
        </p:spPr>
      </p:pic>
      <p:pic>
        <p:nvPicPr>
          <p:cNvPr id="6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58148" y="3357562"/>
            <a:ext cx="1285852" cy="3500438"/>
          </a:xfrm>
          <a:prstGeom prst="rect">
            <a:avLst/>
          </a:prstGeom>
          <a:noFill/>
        </p:spPr>
      </p:pic>
      <p:pic>
        <p:nvPicPr>
          <p:cNvPr id="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214414" cy="3500438"/>
          </a:xfrm>
          <a:prstGeom prst="rect">
            <a:avLst/>
          </a:prstGeom>
          <a:noFill/>
        </p:spPr>
      </p:pic>
      <p:pic>
        <p:nvPicPr>
          <p:cNvPr id="8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43108" y="-1071570"/>
            <a:ext cx="1357298" cy="3500438"/>
          </a:xfrm>
          <a:prstGeom prst="rect">
            <a:avLst/>
          </a:prstGeom>
          <a:noFill/>
        </p:spPr>
      </p:pic>
      <p:pic>
        <p:nvPicPr>
          <p:cNvPr id="9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64987" y="-1107301"/>
            <a:ext cx="1500174" cy="3714776"/>
          </a:xfrm>
          <a:prstGeom prst="rect">
            <a:avLst/>
          </a:prstGeom>
          <a:noFill/>
        </p:spPr>
      </p:pic>
      <p:pic>
        <p:nvPicPr>
          <p:cNvPr id="10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78827" y="4464851"/>
            <a:ext cx="1285860" cy="3500438"/>
          </a:xfrm>
          <a:prstGeom prst="rect">
            <a:avLst/>
          </a:prstGeom>
          <a:noFill/>
        </p:spPr>
      </p:pic>
      <p:pic>
        <p:nvPicPr>
          <p:cNvPr id="11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64975" y="4464851"/>
            <a:ext cx="1285860" cy="3500438"/>
          </a:xfrm>
          <a:prstGeom prst="rect">
            <a:avLst/>
          </a:prstGeom>
          <a:noFill/>
        </p:spPr>
      </p:pic>
      <p:pic>
        <p:nvPicPr>
          <p:cNvPr id="3074" name="Picture 2" descr="D:\стенгазета\фотогазеты\P1100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071678"/>
            <a:ext cx="5214974" cy="3500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600976" cy="1643075"/>
          </a:xfrm>
        </p:spPr>
        <p:txBody>
          <a:bodyPr/>
          <a:lstStyle/>
          <a:p>
            <a:r>
              <a:rPr lang="ru-RU" b="1" dirty="0" smtClean="0"/>
              <a:t>Кабинет Кубановедения</a:t>
            </a:r>
            <a:br>
              <a:rPr lang="ru-RU" b="1" dirty="0" smtClean="0"/>
            </a:br>
            <a:r>
              <a:rPr lang="ru-RU" sz="3200" b="1" dirty="0" smtClean="0"/>
              <a:t>фотоотчет о работе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6425" y="-1178739"/>
            <a:ext cx="1357298" cy="3714776"/>
          </a:xfrm>
          <a:prstGeom prst="rect">
            <a:avLst/>
          </a:prstGeom>
          <a:noFill/>
        </p:spPr>
      </p:pic>
      <p:pic>
        <p:nvPicPr>
          <p:cNvPr id="8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07389" y="-1035851"/>
            <a:ext cx="1428736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7429552" cy="1470025"/>
          </a:xfrm>
        </p:spPr>
        <p:txBody>
          <a:bodyPr/>
          <a:lstStyle/>
          <a:p>
            <a:r>
              <a:rPr lang="ru-RU" b="1" dirty="0" smtClean="0"/>
              <a:t>Документация кабинета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3457555"/>
          </a:xfrm>
          <a:prstGeom prst="rect">
            <a:avLst/>
          </a:prstGeom>
          <a:noFill/>
        </p:spPr>
      </p:pic>
      <p:pic>
        <p:nvPicPr>
          <p:cNvPr id="102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357561"/>
            <a:ext cx="1214414" cy="3500438"/>
          </a:xfrm>
          <a:prstGeom prst="rect">
            <a:avLst/>
          </a:prstGeom>
          <a:noFill/>
        </p:spPr>
      </p:pic>
      <p:pic>
        <p:nvPicPr>
          <p:cNvPr id="6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58148" y="3357562"/>
            <a:ext cx="1285852" cy="3500438"/>
          </a:xfrm>
          <a:prstGeom prst="rect">
            <a:avLst/>
          </a:prstGeom>
          <a:noFill/>
        </p:spPr>
      </p:pic>
      <p:pic>
        <p:nvPicPr>
          <p:cNvPr id="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214414" cy="3500438"/>
          </a:xfrm>
          <a:prstGeom prst="rect">
            <a:avLst/>
          </a:prstGeom>
          <a:noFill/>
        </p:spPr>
      </p:pic>
      <p:pic>
        <p:nvPicPr>
          <p:cNvPr id="10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8" y="4572012"/>
            <a:ext cx="1071538" cy="3500438"/>
          </a:xfrm>
          <a:prstGeom prst="rect">
            <a:avLst/>
          </a:prstGeom>
          <a:noFill/>
        </p:spPr>
      </p:pic>
      <p:pic>
        <p:nvPicPr>
          <p:cNvPr id="11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72136" y="4572012"/>
            <a:ext cx="1071538" cy="3500438"/>
          </a:xfrm>
          <a:prstGeom prst="rect">
            <a:avLst/>
          </a:prstGeom>
          <a:noFill/>
        </p:spPr>
      </p:pic>
      <p:pic>
        <p:nvPicPr>
          <p:cNvPr id="1028" name="Picture 4" descr="N:\DCIM\100SSCAM\SL733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57290" y="1714488"/>
            <a:ext cx="2428892" cy="2428892"/>
          </a:xfrm>
          <a:prstGeom prst="rect">
            <a:avLst/>
          </a:prstGeom>
          <a:noFill/>
        </p:spPr>
      </p:pic>
      <p:pic>
        <p:nvPicPr>
          <p:cNvPr id="1029" name="Picture 5" descr="N:\DCIM\100SSCAM\SL733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22314" y="1435613"/>
            <a:ext cx="2299768" cy="3000396"/>
          </a:xfrm>
          <a:prstGeom prst="rect">
            <a:avLst/>
          </a:prstGeom>
          <a:noFill/>
        </p:spPr>
      </p:pic>
      <p:pic>
        <p:nvPicPr>
          <p:cNvPr id="4098" name="Picture 2" descr="N:\DCIM\100SSCAM\SL733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214818"/>
            <a:ext cx="2428892" cy="1643074"/>
          </a:xfrm>
          <a:prstGeom prst="rect">
            <a:avLst/>
          </a:prstGeom>
          <a:noFill/>
        </p:spPr>
      </p:pic>
      <p:pic>
        <p:nvPicPr>
          <p:cNvPr id="4099" name="Picture 3" descr="N:\DCIM\100SSCAM\SL7334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143380"/>
            <a:ext cx="2357454" cy="1620000"/>
          </a:xfrm>
          <a:prstGeom prst="rect">
            <a:avLst/>
          </a:prstGeom>
          <a:noFill/>
        </p:spPr>
      </p:pic>
      <p:pic>
        <p:nvPicPr>
          <p:cNvPr id="4100" name="Picture 4" descr="N:\DCIM\100SSCAM\SL7333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60086">
            <a:off x="3214678" y="3929066"/>
            <a:ext cx="2160000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298575"/>
          </a:xfrm>
        </p:spPr>
        <p:txBody>
          <a:bodyPr/>
          <a:lstStyle/>
          <a:p>
            <a:r>
              <a:rPr lang="ru-RU" b="1" dirty="0" smtClean="0"/>
              <a:t>Библиотека кабинета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3457555"/>
          </a:xfrm>
          <a:prstGeom prst="rect">
            <a:avLst/>
          </a:prstGeom>
          <a:noFill/>
        </p:spPr>
      </p:pic>
      <p:pic>
        <p:nvPicPr>
          <p:cNvPr id="102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357561"/>
            <a:ext cx="1214414" cy="3500438"/>
          </a:xfrm>
          <a:prstGeom prst="rect">
            <a:avLst/>
          </a:prstGeom>
          <a:noFill/>
        </p:spPr>
      </p:pic>
      <p:pic>
        <p:nvPicPr>
          <p:cNvPr id="6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58148" y="3357562"/>
            <a:ext cx="1285852" cy="3500438"/>
          </a:xfrm>
          <a:prstGeom prst="rect">
            <a:avLst/>
          </a:prstGeom>
          <a:noFill/>
        </p:spPr>
      </p:pic>
      <p:pic>
        <p:nvPicPr>
          <p:cNvPr id="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214414" cy="3500438"/>
          </a:xfrm>
          <a:prstGeom prst="rect">
            <a:avLst/>
          </a:prstGeom>
          <a:noFill/>
        </p:spPr>
      </p:pic>
      <p:pic>
        <p:nvPicPr>
          <p:cNvPr id="8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8" y="-1214450"/>
            <a:ext cx="1071538" cy="3500438"/>
          </a:xfrm>
          <a:prstGeom prst="rect">
            <a:avLst/>
          </a:prstGeom>
          <a:noFill/>
        </p:spPr>
      </p:pic>
      <p:pic>
        <p:nvPicPr>
          <p:cNvPr id="9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79305" y="-1321619"/>
            <a:ext cx="1071538" cy="3714776"/>
          </a:xfrm>
          <a:prstGeom prst="rect">
            <a:avLst/>
          </a:prstGeom>
          <a:noFill/>
        </p:spPr>
      </p:pic>
      <p:pic>
        <p:nvPicPr>
          <p:cNvPr id="10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8" y="4572012"/>
            <a:ext cx="1071538" cy="3500438"/>
          </a:xfrm>
          <a:prstGeom prst="rect">
            <a:avLst/>
          </a:prstGeom>
          <a:noFill/>
        </p:spPr>
      </p:pic>
      <p:pic>
        <p:nvPicPr>
          <p:cNvPr id="11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72136" y="4572012"/>
            <a:ext cx="1071538" cy="3500438"/>
          </a:xfrm>
          <a:prstGeom prst="rect">
            <a:avLst/>
          </a:prstGeom>
          <a:noFill/>
        </p:spPr>
      </p:pic>
      <p:pic>
        <p:nvPicPr>
          <p:cNvPr id="2050" name="Picture 2" descr="N:\DCIM\100SSCAM\SL733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71612"/>
            <a:ext cx="2286016" cy="1714512"/>
          </a:xfrm>
          <a:prstGeom prst="rect">
            <a:avLst/>
          </a:prstGeom>
          <a:noFill/>
        </p:spPr>
      </p:pic>
      <p:pic>
        <p:nvPicPr>
          <p:cNvPr id="2051" name="Picture 3" descr="N:\DCIM\100SSCAM\SL733306.JPG"/>
          <p:cNvPicPr>
            <a:picLocks noChangeAspect="1" noChangeArrowheads="1"/>
          </p:cNvPicPr>
          <p:nvPr/>
        </p:nvPicPr>
        <p:blipFill>
          <a:blip r:embed="rId4" cstate="print"/>
          <a:srcRect t="30238" r="781"/>
          <a:stretch>
            <a:fillRect/>
          </a:stretch>
        </p:blipFill>
        <p:spPr bwMode="auto">
          <a:xfrm rot="5400000">
            <a:off x="3536149" y="1964521"/>
            <a:ext cx="3000396" cy="2214578"/>
          </a:xfrm>
          <a:prstGeom prst="rect">
            <a:avLst/>
          </a:prstGeom>
          <a:noFill/>
        </p:spPr>
      </p:pic>
      <p:pic>
        <p:nvPicPr>
          <p:cNvPr id="2052" name="Picture 4" descr="N:\DCIM\100SSCAM\SL7333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429000"/>
            <a:ext cx="2157190" cy="1789121"/>
          </a:xfrm>
          <a:prstGeom prst="rect">
            <a:avLst/>
          </a:prstGeom>
          <a:noFill/>
        </p:spPr>
      </p:pic>
      <p:pic>
        <p:nvPicPr>
          <p:cNvPr id="2053" name="Picture 5" descr="N:\DCIM\100SSCAM\SL7333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643446"/>
            <a:ext cx="3429024" cy="1350000"/>
          </a:xfrm>
          <a:prstGeom prst="rect">
            <a:avLst/>
          </a:prstGeom>
          <a:noFill/>
        </p:spPr>
      </p:pic>
      <p:pic>
        <p:nvPicPr>
          <p:cNvPr id="2054" name="Picture 6" descr="N:\DCIM\100SSCAM\SL7333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928802"/>
            <a:ext cx="171451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64975" y="4464851"/>
            <a:ext cx="1285860" cy="3500438"/>
          </a:xfrm>
          <a:prstGeom prst="rect">
            <a:avLst/>
          </a:prstGeom>
          <a:noFill/>
        </p:spPr>
      </p:pic>
      <p:pic>
        <p:nvPicPr>
          <p:cNvPr id="3075" name="Picture 3" descr="O:\100SSCAM\SL732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86256"/>
            <a:ext cx="2286016" cy="1635752"/>
          </a:xfrm>
          <a:prstGeom prst="rect">
            <a:avLst/>
          </a:prstGeom>
          <a:noFill/>
        </p:spPr>
      </p:pic>
      <p:pic>
        <p:nvPicPr>
          <p:cNvPr id="9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6425" y="-1178739"/>
            <a:ext cx="1357298" cy="3714776"/>
          </a:xfrm>
          <a:prstGeom prst="rect">
            <a:avLst/>
          </a:prstGeom>
          <a:noFill/>
        </p:spPr>
      </p:pic>
      <p:pic>
        <p:nvPicPr>
          <p:cNvPr id="8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43108" y="-1071570"/>
            <a:ext cx="1357298" cy="3500438"/>
          </a:xfrm>
          <a:prstGeom prst="rect">
            <a:avLst/>
          </a:prstGeom>
          <a:noFill/>
        </p:spPr>
      </p:pic>
      <p:pic>
        <p:nvPicPr>
          <p:cNvPr id="3074" name="Picture 2" descr="O:\100SSCAM\SL732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928802"/>
            <a:ext cx="2428892" cy="1714512"/>
          </a:xfrm>
          <a:prstGeom prst="rect">
            <a:avLst/>
          </a:prstGeom>
          <a:noFill/>
        </p:spPr>
      </p:pic>
      <p:pic>
        <p:nvPicPr>
          <p:cNvPr id="4" name="Picture 2" descr="D:\рабочий стол\Новая папка\IMG_9088.jpg"/>
          <p:cNvPicPr>
            <a:picLocks noChangeAspect="1" noChangeArrowheads="1"/>
          </p:cNvPicPr>
          <p:nvPr/>
        </p:nvPicPr>
        <p:blipFill>
          <a:blip r:embed="rId5" cstate="print"/>
          <a:srcRect l="7937" r="12687" b="10036"/>
          <a:stretch>
            <a:fillRect/>
          </a:stretch>
        </p:blipFill>
        <p:spPr bwMode="auto">
          <a:xfrm>
            <a:off x="5214942" y="2214554"/>
            <a:ext cx="2928958" cy="2071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Использование кабинета во внеклассной работе</a:t>
            </a:r>
            <a:endParaRPr lang="ru-RU" sz="4000" b="1" dirty="0"/>
          </a:p>
        </p:txBody>
      </p:sp>
      <p:pic>
        <p:nvPicPr>
          <p:cNvPr id="1026" name="Picture 2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3457555"/>
          </a:xfrm>
          <a:prstGeom prst="rect">
            <a:avLst/>
          </a:prstGeom>
          <a:noFill/>
        </p:spPr>
      </p:pic>
      <p:pic>
        <p:nvPicPr>
          <p:cNvPr id="102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357561"/>
            <a:ext cx="1214414" cy="3500438"/>
          </a:xfrm>
          <a:prstGeom prst="rect">
            <a:avLst/>
          </a:prstGeom>
          <a:noFill/>
        </p:spPr>
      </p:pic>
      <p:pic>
        <p:nvPicPr>
          <p:cNvPr id="6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58148" y="3357562"/>
            <a:ext cx="1285852" cy="3500438"/>
          </a:xfrm>
          <a:prstGeom prst="rect">
            <a:avLst/>
          </a:prstGeom>
          <a:noFill/>
        </p:spPr>
      </p:pic>
      <p:pic>
        <p:nvPicPr>
          <p:cNvPr id="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214414" cy="3500438"/>
          </a:xfrm>
          <a:prstGeom prst="rect">
            <a:avLst/>
          </a:prstGeom>
          <a:noFill/>
        </p:spPr>
      </p:pic>
      <p:pic>
        <p:nvPicPr>
          <p:cNvPr id="10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78827" y="4464851"/>
            <a:ext cx="1285860" cy="3500438"/>
          </a:xfrm>
          <a:prstGeom prst="rect">
            <a:avLst/>
          </a:prstGeom>
          <a:noFill/>
        </p:spPr>
      </p:pic>
      <p:pic>
        <p:nvPicPr>
          <p:cNvPr id="5" name="Picture 3" descr="O:\100SSCAM\SL732623.JPG"/>
          <p:cNvPicPr>
            <a:picLocks noChangeAspect="1" noChangeArrowheads="1"/>
          </p:cNvPicPr>
          <p:nvPr/>
        </p:nvPicPr>
        <p:blipFill>
          <a:blip r:embed="rId6" cstate="print"/>
          <a:srcRect t="5292" r="781"/>
          <a:stretch>
            <a:fillRect/>
          </a:stretch>
        </p:blipFill>
        <p:spPr bwMode="auto">
          <a:xfrm>
            <a:off x="1071538" y="3786190"/>
            <a:ext cx="2357454" cy="1857388"/>
          </a:xfrm>
          <a:prstGeom prst="rect">
            <a:avLst/>
          </a:prstGeom>
          <a:noFill/>
        </p:spPr>
      </p:pic>
      <p:pic>
        <p:nvPicPr>
          <p:cNvPr id="2050" name="Picture 2" descr="D:\стенгазета\фотогазеты\P11008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3357562"/>
            <a:ext cx="2085752" cy="192882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798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500298" y="-1143008"/>
            <a:ext cx="1214422" cy="3500438"/>
          </a:xfrm>
          <a:prstGeom prst="rect">
            <a:avLst/>
          </a:prstGeom>
          <a:noFill/>
        </p:spPr>
      </p:pic>
      <p:pic>
        <p:nvPicPr>
          <p:cNvPr id="9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72144" y="-1214458"/>
            <a:ext cx="1285860" cy="3714776"/>
          </a:xfrm>
          <a:prstGeom prst="rect">
            <a:avLst/>
          </a:prstGeom>
          <a:noFill/>
        </p:spPr>
      </p:pic>
      <p:pic>
        <p:nvPicPr>
          <p:cNvPr id="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0"/>
            <a:ext cx="1357290" cy="3500438"/>
          </a:xfrm>
          <a:prstGeom prst="rect">
            <a:avLst/>
          </a:prstGeom>
          <a:noFill/>
        </p:spPr>
      </p:pic>
      <p:pic>
        <p:nvPicPr>
          <p:cNvPr id="11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29256" y="4429132"/>
            <a:ext cx="1357298" cy="3500438"/>
          </a:xfrm>
          <a:prstGeom prst="rect">
            <a:avLst/>
          </a:prstGeom>
          <a:noFill/>
        </p:spPr>
      </p:pic>
      <p:pic>
        <p:nvPicPr>
          <p:cNvPr id="10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43108" y="4429132"/>
            <a:ext cx="1357298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Наличие и использование ТСО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3457555"/>
          </a:xfrm>
          <a:prstGeom prst="rect">
            <a:avLst/>
          </a:prstGeom>
          <a:noFill/>
        </p:spPr>
      </p:pic>
      <p:pic>
        <p:nvPicPr>
          <p:cNvPr id="102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357561"/>
            <a:ext cx="1214414" cy="3500438"/>
          </a:xfrm>
          <a:prstGeom prst="rect">
            <a:avLst/>
          </a:prstGeom>
          <a:noFill/>
        </p:spPr>
      </p:pic>
      <p:pic>
        <p:nvPicPr>
          <p:cNvPr id="6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715272" y="3357562"/>
            <a:ext cx="1428728" cy="3500438"/>
          </a:xfrm>
          <a:prstGeom prst="rect">
            <a:avLst/>
          </a:prstGeom>
          <a:noFill/>
        </p:spPr>
      </p:pic>
      <p:pic>
        <p:nvPicPr>
          <p:cNvPr id="4" name="Picture 2" descr="N:\DCIM\100SSCAM\SL733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26"/>
            <a:ext cx="2143140" cy="164307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3" descr="N:\DCIM\100SSCAM\SL733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714488"/>
            <a:ext cx="2000264" cy="1714512"/>
          </a:xfrm>
          <a:prstGeom prst="rect">
            <a:avLst/>
          </a:prstGeom>
          <a:noFill/>
        </p:spPr>
      </p:pic>
      <p:pic>
        <p:nvPicPr>
          <p:cNvPr id="1029" name="Picture 5" descr="N:\DCIM\100SSCAM\SL7333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643314"/>
            <a:ext cx="2157190" cy="2000264"/>
          </a:xfrm>
          <a:prstGeom prst="rect">
            <a:avLst/>
          </a:prstGeom>
          <a:noFill/>
        </p:spPr>
      </p:pic>
      <p:pic>
        <p:nvPicPr>
          <p:cNvPr id="1030" name="Picture 6" descr="N:\DCIM\100SSCAM\SL7333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714752"/>
            <a:ext cx="2000264" cy="1707190"/>
          </a:xfrm>
          <a:prstGeom prst="rect">
            <a:avLst/>
          </a:prstGeom>
          <a:noFill/>
        </p:spPr>
      </p:pic>
      <p:pic>
        <p:nvPicPr>
          <p:cNvPr id="1031" name="Picture 7" descr="N:\DCIM\100SSCAM\SL7333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143116"/>
            <a:ext cx="1800000" cy="1350000"/>
          </a:xfrm>
          <a:prstGeom prst="rect">
            <a:avLst/>
          </a:prstGeom>
          <a:noFill/>
        </p:spPr>
      </p:pic>
      <p:pic>
        <p:nvPicPr>
          <p:cNvPr id="1032" name="Picture 8" descr="N:\DCIM\100SSCAM\SL7333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3643314"/>
            <a:ext cx="1800000" cy="1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14" cy="3457555"/>
          </a:xfrm>
          <a:prstGeom prst="rect">
            <a:avLst/>
          </a:prstGeom>
          <a:noFill/>
        </p:spPr>
      </p:pic>
      <p:pic>
        <p:nvPicPr>
          <p:cNvPr id="102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3357561"/>
            <a:ext cx="1214414" cy="3500438"/>
          </a:xfrm>
          <a:prstGeom prst="rect">
            <a:avLst/>
          </a:prstGeom>
          <a:noFill/>
        </p:spPr>
      </p:pic>
      <p:pic>
        <p:nvPicPr>
          <p:cNvPr id="6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58148" y="3357562"/>
            <a:ext cx="1285852" cy="3500438"/>
          </a:xfrm>
          <a:prstGeom prst="rect">
            <a:avLst/>
          </a:prstGeom>
          <a:noFill/>
        </p:spPr>
      </p:pic>
      <p:pic>
        <p:nvPicPr>
          <p:cNvPr id="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0"/>
            <a:ext cx="1214414" cy="3500438"/>
          </a:xfrm>
          <a:prstGeom prst="rect">
            <a:avLst/>
          </a:prstGeom>
          <a:noFill/>
        </p:spPr>
      </p:pic>
      <p:pic>
        <p:nvPicPr>
          <p:cNvPr id="8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285988" y="-1214450"/>
            <a:ext cx="1071538" cy="3500438"/>
          </a:xfrm>
          <a:prstGeom prst="rect">
            <a:avLst/>
          </a:prstGeom>
          <a:noFill/>
        </p:spPr>
      </p:pic>
      <p:pic>
        <p:nvPicPr>
          <p:cNvPr id="9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79305" y="-1321619"/>
            <a:ext cx="1071538" cy="3714776"/>
          </a:xfrm>
          <a:prstGeom prst="rect">
            <a:avLst/>
          </a:prstGeom>
          <a:noFill/>
        </p:spPr>
      </p:pic>
      <p:pic>
        <p:nvPicPr>
          <p:cNvPr id="10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285988" y="4572012"/>
            <a:ext cx="1071538" cy="3500438"/>
          </a:xfrm>
          <a:prstGeom prst="rect">
            <a:avLst/>
          </a:prstGeom>
          <a:noFill/>
        </p:spPr>
      </p:pic>
      <p:pic>
        <p:nvPicPr>
          <p:cNvPr id="11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72136" y="4572012"/>
            <a:ext cx="1071538" cy="3500438"/>
          </a:xfrm>
          <a:prstGeom prst="rect">
            <a:avLst/>
          </a:prstGeom>
          <a:noFill/>
        </p:spPr>
      </p:pic>
      <p:pic>
        <p:nvPicPr>
          <p:cNvPr id="4098" name="Picture 2" descr="N:\DCIM\100SSCAM\SL733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357694"/>
            <a:ext cx="2442942" cy="1785950"/>
          </a:xfrm>
          <a:prstGeom prst="rect">
            <a:avLst/>
          </a:prstGeom>
          <a:noFill/>
        </p:spPr>
      </p:pic>
      <p:pic>
        <p:nvPicPr>
          <p:cNvPr id="4099" name="Picture 3" descr="N:\DCIM\100SSCAM\SL733290.JPG"/>
          <p:cNvPicPr>
            <a:picLocks noChangeAspect="1" noChangeArrowheads="1"/>
          </p:cNvPicPr>
          <p:nvPr/>
        </p:nvPicPr>
        <p:blipFill>
          <a:blip r:embed="rId5" cstate="print"/>
          <a:srcRect l="-2439" b="8287"/>
          <a:stretch>
            <a:fillRect/>
          </a:stretch>
        </p:blipFill>
        <p:spPr bwMode="auto">
          <a:xfrm>
            <a:off x="3571868" y="2143116"/>
            <a:ext cx="3571900" cy="2214578"/>
          </a:xfrm>
          <a:prstGeom prst="rect">
            <a:avLst/>
          </a:prstGeom>
          <a:noFill/>
        </p:spPr>
      </p:pic>
      <p:pic>
        <p:nvPicPr>
          <p:cNvPr id="4" name="Picture 2" descr="N:\DCIM\100SSCAM\SL733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143380"/>
            <a:ext cx="2428892" cy="1857388"/>
          </a:xfrm>
          <a:prstGeom prst="rect">
            <a:avLst/>
          </a:prstGeom>
          <a:noFill/>
        </p:spPr>
      </p:pic>
      <p:pic>
        <p:nvPicPr>
          <p:cNvPr id="5" name="Picture 3" descr="N:\DCIM\100SSCAM\SL7333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064513" y="4436157"/>
            <a:ext cx="1800000" cy="1643074"/>
          </a:xfrm>
          <a:prstGeom prst="rect">
            <a:avLst/>
          </a:prstGeom>
          <a:noFill/>
        </p:spPr>
      </p:pic>
      <p:pic>
        <p:nvPicPr>
          <p:cNvPr id="1029" name="Picture 5" descr="N:\DCIM\100SSCAM\SL7333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035819" y="2250273"/>
            <a:ext cx="2214578" cy="2000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898653"/>
          </a:xfrm>
        </p:spPr>
        <p:txBody>
          <a:bodyPr/>
          <a:lstStyle/>
          <a:p>
            <a:r>
              <a:rPr lang="ru-RU" b="1" dirty="0" smtClean="0"/>
              <a:t>Включение кабинета в развивающую среду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6425" y="-1178739"/>
            <a:ext cx="1357298" cy="3714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3457555"/>
          </a:xfrm>
          <a:prstGeom prst="rect">
            <a:avLst/>
          </a:prstGeom>
          <a:noFill/>
        </p:spPr>
      </p:pic>
      <p:pic>
        <p:nvPicPr>
          <p:cNvPr id="102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357561"/>
            <a:ext cx="1214414" cy="3500438"/>
          </a:xfrm>
          <a:prstGeom prst="rect">
            <a:avLst/>
          </a:prstGeom>
          <a:noFill/>
        </p:spPr>
      </p:pic>
      <p:pic>
        <p:nvPicPr>
          <p:cNvPr id="6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58148" y="3357562"/>
            <a:ext cx="1285852" cy="3500438"/>
          </a:xfrm>
          <a:prstGeom prst="rect">
            <a:avLst/>
          </a:prstGeom>
          <a:noFill/>
        </p:spPr>
      </p:pic>
      <p:pic>
        <p:nvPicPr>
          <p:cNvPr id="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214414" cy="3500438"/>
          </a:xfrm>
          <a:prstGeom prst="rect">
            <a:avLst/>
          </a:prstGeom>
          <a:noFill/>
        </p:spPr>
      </p:pic>
      <p:pic>
        <p:nvPicPr>
          <p:cNvPr id="8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43108" y="-1071570"/>
            <a:ext cx="1357298" cy="3500438"/>
          </a:xfrm>
          <a:prstGeom prst="rect">
            <a:avLst/>
          </a:prstGeom>
          <a:noFill/>
        </p:spPr>
      </p:pic>
      <p:pic>
        <p:nvPicPr>
          <p:cNvPr id="10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43108" y="4429132"/>
            <a:ext cx="1357298" cy="3500438"/>
          </a:xfrm>
          <a:prstGeom prst="rect">
            <a:avLst/>
          </a:prstGeom>
          <a:noFill/>
        </p:spPr>
      </p:pic>
      <p:pic>
        <p:nvPicPr>
          <p:cNvPr id="11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00698" y="4572012"/>
            <a:ext cx="1071538" cy="3500438"/>
          </a:xfrm>
          <a:prstGeom prst="rect">
            <a:avLst/>
          </a:prstGeom>
          <a:noFill/>
        </p:spPr>
      </p:pic>
      <p:pic>
        <p:nvPicPr>
          <p:cNvPr id="2050" name="Picture 2" descr="N:\DCIM\100SSCAM\SL733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3143272" cy="2214578"/>
          </a:xfrm>
          <a:prstGeom prst="rect">
            <a:avLst/>
          </a:prstGeom>
          <a:noFill/>
        </p:spPr>
      </p:pic>
      <p:pic>
        <p:nvPicPr>
          <p:cNvPr id="15" name="Picture 4" descr="N:\DCIM\100SSCAM\SL733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357298"/>
            <a:ext cx="3786214" cy="4000528"/>
          </a:xfrm>
          <a:prstGeom prst="rect">
            <a:avLst/>
          </a:prstGeom>
          <a:noFill/>
        </p:spPr>
      </p:pic>
      <p:pic>
        <p:nvPicPr>
          <p:cNvPr id="16" name="Picture 3" descr="N:\DCIM\100SSCAM\SL733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064513" y="4436157"/>
            <a:ext cx="1800000" cy="1643074"/>
          </a:xfrm>
          <a:prstGeom prst="rect">
            <a:avLst/>
          </a:prstGeom>
          <a:noFill/>
        </p:spPr>
      </p:pic>
      <p:pic>
        <p:nvPicPr>
          <p:cNvPr id="4" name="Picture 2" descr="N:\DCIM\100SSCAM\SL7333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427574" y="3359244"/>
            <a:ext cx="228938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3457555"/>
          </a:xfrm>
          <a:prstGeom prst="rect">
            <a:avLst/>
          </a:prstGeom>
          <a:noFill/>
        </p:spPr>
      </p:pic>
      <p:pic>
        <p:nvPicPr>
          <p:cNvPr id="6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72396" y="3357562"/>
            <a:ext cx="1571604" cy="3500438"/>
          </a:xfrm>
          <a:prstGeom prst="rect">
            <a:avLst/>
          </a:prstGeom>
          <a:noFill/>
        </p:spPr>
      </p:pic>
      <p:pic>
        <p:nvPicPr>
          <p:cNvPr id="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214414" cy="3500438"/>
          </a:xfrm>
          <a:prstGeom prst="rect">
            <a:avLst/>
          </a:prstGeom>
          <a:noFill/>
        </p:spPr>
      </p:pic>
      <p:pic>
        <p:nvPicPr>
          <p:cNvPr id="8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78827" y="-1107289"/>
            <a:ext cx="1285860" cy="3500438"/>
          </a:xfrm>
          <a:prstGeom prst="rect">
            <a:avLst/>
          </a:prstGeom>
          <a:noFill/>
        </p:spPr>
      </p:pic>
      <p:pic>
        <p:nvPicPr>
          <p:cNvPr id="9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72144" y="-1214458"/>
            <a:ext cx="1285860" cy="3714776"/>
          </a:xfrm>
          <a:prstGeom prst="rect">
            <a:avLst/>
          </a:prstGeom>
          <a:noFill/>
        </p:spPr>
      </p:pic>
      <p:pic>
        <p:nvPicPr>
          <p:cNvPr id="10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8" y="4572012"/>
            <a:ext cx="1071538" cy="3500438"/>
          </a:xfrm>
          <a:prstGeom prst="rect">
            <a:avLst/>
          </a:prstGeom>
          <a:noFill/>
        </p:spPr>
      </p:pic>
      <p:pic>
        <p:nvPicPr>
          <p:cNvPr id="11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72136" y="4572012"/>
            <a:ext cx="1071538" cy="3500438"/>
          </a:xfrm>
          <a:prstGeom prst="rect">
            <a:avLst/>
          </a:prstGeom>
          <a:noFill/>
        </p:spPr>
      </p:pic>
      <p:pic>
        <p:nvPicPr>
          <p:cNvPr id="4" name="Picture 2" descr="D:\стенгазета\P1100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071810"/>
            <a:ext cx="4500594" cy="2857520"/>
          </a:xfrm>
          <a:prstGeom prst="rect">
            <a:avLst/>
          </a:prstGeom>
          <a:noFill/>
        </p:spPr>
      </p:pic>
      <p:pic>
        <p:nvPicPr>
          <p:cNvPr id="5" name="Picture 2" descr="D:\стенгазета\фотогазеты\P11008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85860"/>
            <a:ext cx="2228628" cy="1857388"/>
          </a:xfrm>
          <a:prstGeom prst="rect">
            <a:avLst/>
          </a:prstGeom>
          <a:noFill/>
        </p:spPr>
      </p:pic>
      <p:pic>
        <p:nvPicPr>
          <p:cNvPr id="14" name="Picture 3" descr="N:\DCIM\100SSCAM\SL733349.JPG"/>
          <p:cNvPicPr>
            <a:picLocks noChangeAspect="1" noChangeArrowheads="1"/>
          </p:cNvPicPr>
          <p:nvPr/>
        </p:nvPicPr>
        <p:blipFill>
          <a:blip r:embed="rId5" cstate="print"/>
          <a:srcRect l="9922" r="-22371" b="-19063"/>
          <a:stretch>
            <a:fillRect/>
          </a:stretch>
        </p:blipFill>
        <p:spPr bwMode="auto">
          <a:xfrm>
            <a:off x="1142976" y="1285860"/>
            <a:ext cx="3857652" cy="2286016"/>
          </a:xfrm>
          <a:prstGeom prst="rect">
            <a:avLst/>
          </a:prstGeom>
          <a:noFill/>
        </p:spPr>
      </p:pic>
      <p:pic>
        <p:nvPicPr>
          <p:cNvPr id="1027" name="Picture 3" descr="D:\Downloads\c опеы\Новая папка\рекорд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357562"/>
            <a:ext cx="1428728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61</Words>
  <Application>Microsoft Office PowerPoint</Application>
  <PresentationFormat>Экран (4:3)</PresentationFormat>
  <Paragraphs>16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Кабинет Кубановедения фотоотчет о работе</vt:lpstr>
      <vt:lpstr>Документация кабинета</vt:lpstr>
      <vt:lpstr>Библиотека кабинета </vt:lpstr>
      <vt:lpstr>Использование кабинета во внеклассной работе</vt:lpstr>
      <vt:lpstr>Наличие и использование ТСО</vt:lpstr>
      <vt:lpstr>Включение кабинета в развивающую среду</vt:lpstr>
      <vt:lpstr>Слайд 8</vt:lpstr>
      <vt:lpstr>Слайд 9</vt:lpstr>
      <vt:lpstr>Подготовка сообщений, докладов проектов и  защита их перед классом </vt:lpstr>
      <vt:lpstr>Включение кабинета в развивающую среду ОУ </vt:lpstr>
      <vt:lpstr>Школьный музей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49</cp:revision>
  <dcterms:created xsi:type="dcterms:W3CDTF">2013-11-10T10:05:47Z</dcterms:created>
  <dcterms:modified xsi:type="dcterms:W3CDTF">2013-11-11T18:12:10Z</dcterms:modified>
</cp:coreProperties>
</file>